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8" r:id="rId7"/>
    <p:sldId id="272" r:id="rId8"/>
    <p:sldId id="273" r:id="rId9"/>
    <p:sldId id="274" r:id="rId10"/>
    <p:sldId id="275" r:id="rId11"/>
    <p:sldId id="258" r:id="rId12"/>
    <p:sldId id="259" r:id="rId13"/>
    <p:sldId id="270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102" d="100"/>
          <a:sy n="102" d="100"/>
        </p:scale>
        <p:origin x="7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07.03.2022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07.03.2022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10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Props1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243</TotalTime>
  <Words>106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Pål Stian Bendiksen</cp:lastModifiedBy>
  <cp:revision>24</cp:revision>
  <dcterms:created xsi:type="dcterms:W3CDTF">2021-12-03T11:13:40Z</dcterms:created>
  <dcterms:modified xsi:type="dcterms:W3CDTF">2022-03-07T18:46:46Z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